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D8BF11-6648-48CC-B094-2852AFDE2BB3}" type="datetimeFigureOut">
              <a:rPr lang="ro-RO" smtClean="0"/>
              <a:t>29.06.2017</a:t>
            </a:fld>
            <a:endParaRPr lang="ro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B22F6-DE78-46CA-B721-6F6E658BB1E8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76234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9BD49-C4ED-41F6-BA65-0D3E34817352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3A045-5B90-4C0D-A4C4-BB6F9534B48A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6E144-94DA-4C8F-9107-35AC3CA62807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0EC16-6831-4890-983C-5AE69F51C5CF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D8102-1A3F-4B3D-B639-B2B6E6438821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E4414-D721-46F7-BBF1-57D911ECF4DD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A1B67-545B-493A-A398-F535AD55303C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58616-C703-4D7B-8AD0-B0C84ADC019C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CFB7F-D3BF-4A3A-A0E8-09802CBC7D3F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A6C07-B8A1-44BD-8632-37886F2203A7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7F217-64DB-4E70-A1DA-6096BB3055A2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2F0D5-8C0F-4A06-861A-9D6102F66E87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04040-188E-4687-93ED-305E0A6AD1AC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A0A4B-C645-494D-BD9F-BB4714C16976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C5E7E-155D-4164-B848-0BC6C6D1A7EE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B08C6-872E-4D0B-A88D-61BB713F6A63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9AB4-46D8-425F-AFAA-BCE6B7636F35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9C8DBBB-47D9-4631-BD23-2BD9EEB6FE78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4617" y="0"/>
            <a:ext cx="9798341" cy="2189527"/>
          </a:xfrm>
        </p:spPr>
        <p:txBody>
          <a:bodyPr>
            <a:normAutofit fontScale="90000"/>
          </a:bodyPr>
          <a:lstStyle/>
          <a:p>
            <a:r>
              <a:rPr lang="ro-RO" cap="none" dirty="0"/>
              <a:t>Analiză Statistică Și Predicție A Datelor Climaterice Din România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5284" y="3491529"/>
            <a:ext cx="10704353" cy="1947333"/>
          </a:xfrm>
        </p:spPr>
        <p:txBody>
          <a:bodyPr>
            <a:normAutofit/>
          </a:bodyPr>
          <a:lstStyle/>
          <a:p>
            <a:r>
              <a:rPr lang="ro-RO" sz="2800" b="1" dirty="0"/>
              <a:t>Propusă de : Vasiliu Vlad-Mihai</a:t>
            </a:r>
          </a:p>
          <a:p>
            <a:r>
              <a:rPr lang="ro-RO" sz="2800" b="1" dirty="0"/>
              <a:t>Coordonator științific: Conf. Dr. Breabăn Mihaela Elena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899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595" y="148906"/>
            <a:ext cx="8534400" cy="1856064"/>
          </a:xfrm>
        </p:spPr>
        <p:txBody>
          <a:bodyPr>
            <a:normAutofit/>
          </a:bodyPr>
          <a:lstStyle/>
          <a:p>
            <a:r>
              <a:rPr lang="ro-RO" sz="3600" dirty="0"/>
              <a:t>Motivarea alegerii temei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2338" y="1610686"/>
            <a:ext cx="848126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Furnizarea în 2016 a datelor climaterice din România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Posibilitatea de a implementa o serie de Algoritmi de Predicție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RO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068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595" y="148906"/>
            <a:ext cx="8534400" cy="1856064"/>
          </a:xfrm>
        </p:spPr>
        <p:txBody>
          <a:bodyPr>
            <a:normAutofit/>
          </a:bodyPr>
          <a:lstStyle/>
          <a:p>
            <a:r>
              <a:rPr lang="ro-RO" sz="3600" dirty="0"/>
              <a:t>Obiective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2672" y="1602297"/>
            <a:ext cx="848126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Crearea unei aplicații web ce afișează datele climaterice, creează o statistică pe baza acestor date și furnizează predicții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RO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675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595" y="148906"/>
            <a:ext cx="8534400" cy="1856064"/>
          </a:xfrm>
        </p:spPr>
        <p:txBody>
          <a:bodyPr>
            <a:normAutofit/>
          </a:bodyPr>
          <a:lstStyle/>
          <a:p>
            <a:r>
              <a:rPr lang="ro-RO" sz="3600" dirty="0"/>
              <a:t>Datele climaterice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9450" y="1336142"/>
            <a:ext cx="1102313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Google </a:t>
            </a:r>
            <a:r>
              <a:rPr lang="ro-RO" sz="3200" dirty="0" err="1"/>
              <a:t>maps</a:t>
            </a:r>
            <a:r>
              <a:rPr lang="ro-RO" sz="3200" dirty="0"/>
              <a:t> API</a:t>
            </a:r>
            <a:r>
              <a:rPr lang="en-US" sz="3200" dirty="0"/>
              <a:t> , </a:t>
            </a:r>
            <a:r>
              <a:rPr lang="ro-RO" sz="3200" dirty="0"/>
              <a:t>Harta României</a:t>
            </a:r>
            <a:r>
              <a:rPr lang="en-US" sz="3200" dirty="0"/>
              <a:t> ,</a:t>
            </a:r>
            <a:r>
              <a:rPr lang="ro-RO" sz="3200" dirty="0"/>
              <a:t>Start &amp; 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RO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451" y="2004970"/>
            <a:ext cx="9265132" cy="475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157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595" y="148906"/>
            <a:ext cx="8534400" cy="1856064"/>
          </a:xfrm>
        </p:spPr>
        <p:txBody>
          <a:bodyPr>
            <a:normAutofit/>
          </a:bodyPr>
          <a:lstStyle/>
          <a:p>
            <a:r>
              <a:rPr lang="ro-RO" sz="3600" dirty="0"/>
              <a:t>Statistică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2672" y="1602297"/>
            <a:ext cx="848126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Selectarea unei stații meteo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Tabele și Grafice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RO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585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26" y="191860"/>
            <a:ext cx="11329277" cy="643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782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595" y="148906"/>
            <a:ext cx="8534400" cy="1856064"/>
          </a:xfrm>
        </p:spPr>
        <p:txBody>
          <a:bodyPr>
            <a:normAutofit/>
          </a:bodyPr>
          <a:lstStyle/>
          <a:p>
            <a:r>
              <a:rPr lang="ro-RO" sz="3600" dirty="0"/>
              <a:t>Predicție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2672" y="1602297"/>
            <a:ext cx="8481269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Metoda Modificării Procentuale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Metoda Nivelării Exponențiale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Trendul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Metoda Brown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Metoda </a:t>
            </a:r>
            <a:r>
              <a:rPr lang="ro-RO" sz="3200" dirty="0" err="1"/>
              <a:t>Holt</a:t>
            </a:r>
            <a:endParaRPr lang="ro-RO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RO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981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451" y="133049"/>
            <a:ext cx="11283192" cy="655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803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595" y="148906"/>
            <a:ext cx="8534400" cy="1856064"/>
          </a:xfrm>
        </p:spPr>
        <p:txBody>
          <a:bodyPr>
            <a:normAutofit/>
          </a:bodyPr>
          <a:lstStyle/>
          <a:p>
            <a:r>
              <a:rPr lang="ro-RO" sz="3600" dirty="0" err="1"/>
              <a:t>Conculzii</a:t>
            </a:r>
            <a:endParaRPr lang="ro-RO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266160" y="1652631"/>
            <a:ext cx="848126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Îmbunătățiri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3200" dirty="0"/>
              <a:t>Limitări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o-RO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712371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77</TotalTime>
  <Words>109</Words>
  <Application>Microsoft Office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Slice</vt:lpstr>
      <vt:lpstr>Analiză Statistică Și Predicție A Datelor Climaterice Din România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Analiză Statistică Și Predicție A Datelor Climaterice Din România</dc:title>
  <dc:creator>vladv</dc:creator>
  <cp:lastModifiedBy>vladv</cp:lastModifiedBy>
  <cp:revision>13</cp:revision>
  <dcterms:created xsi:type="dcterms:W3CDTF">2017-06-27T13:06:16Z</dcterms:created>
  <dcterms:modified xsi:type="dcterms:W3CDTF">2017-06-29T09:02:20Z</dcterms:modified>
</cp:coreProperties>
</file>

<file path=docProps/thumbnail.jpeg>
</file>